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63" r:id="rId2"/>
  </p:sldIdLst>
  <p:sldSz cx="32404050" cy="39604950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08000" indent="-508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016000" indent="-1016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524000" indent="-1524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32000" indent="-2032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134" userDrawn="1">
          <p15:clr>
            <a:srgbClr val="A4A3A4"/>
          </p15:clr>
        </p15:guide>
        <p15:guide id="3" pos="19278" userDrawn="1">
          <p15:clr>
            <a:srgbClr val="A4A3A4"/>
          </p15:clr>
        </p15:guide>
        <p15:guide id="4" pos="10206" userDrawn="1">
          <p15:clr>
            <a:srgbClr val="A4A3A4"/>
          </p15:clr>
        </p15:guide>
        <p15:guide id="5" pos="10750" userDrawn="1">
          <p15:clr>
            <a:srgbClr val="A4A3A4"/>
          </p15:clr>
        </p15:guide>
        <p15:guide id="6" pos="9616" userDrawn="1">
          <p15:clr>
            <a:srgbClr val="A4A3A4"/>
          </p15:clr>
        </p15:guide>
        <p15:guide id="7" orient="horz" pos="23133" userDrawn="1">
          <p15:clr>
            <a:srgbClr val="A4A3A4"/>
          </p15:clr>
        </p15:guide>
        <p15:guide id="8" orient="horz" pos="6260" userDrawn="1">
          <p15:clr>
            <a:srgbClr val="A4A3A4"/>
          </p15:clr>
        </p15:guide>
        <p15:guide id="9" orient="horz" pos="70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43F"/>
    <a:srgbClr val="541112"/>
    <a:srgbClr val="955D2E"/>
    <a:srgbClr val="E0A425"/>
    <a:srgbClr val="15509A"/>
    <a:srgbClr val="FCFCFC"/>
    <a:srgbClr val="CCCCFF"/>
    <a:srgbClr val="99FFCC"/>
    <a:srgbClr val="FFFFFF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0943" autoAdjust="0"/>
    <p:restoredTop sz="95407" autoAdjust="0"/>
  </p:normalViewPr>
  <p:slideViewPr>
    <p:cSldViewPr>
      <p:cViewPr varScale="1">
        <p:scale>
          <a:sx n="28" d="100"/>
          <a:sy n="28" d="100"/>
        </p:scale>
        <p:origin x="3628" y="100"/>
      </p:cViewPr>
      <p:guideLst>
        <p:guide pos="1134"/>
        <p:guide pos="19278"/>
        <p:guide pos="10206"/>
        <p:guide pos="10750"/>
        <p:guide pos="9616"/>
        <p:guide orient="horz" pos="23133"/>
        <p:guide orient="horz" pos="6260"/>
        <p:guide orient="horz" pos="7031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34FFA-ABBD-40CF-AA7C-1DB3CE7BAFFD}" type="datetimeFigureOut">
              <a:rPr lang="pt-BR" smtClean="0"/>
              <a:t>02/03/2026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66938" y="1143000"/>
            <a:ext cx="2524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CB81A-3B34-4DE4-9EEE-B4DC240873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4378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CB81A-3B34-4DE4-9EEE-B4DC2408731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9191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2303205"/>
            <a:ext cx="27543443" cy="8489394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2442805"/>
            <a:ext cx="22682835" cy="10121265"/>
          </a:xfrm>
        </p:spPr>
        <p:txBody>
          <a:bodyPr/>
          <a:lstStyle>
            <a:lvl1pPr marL="0" indent="0" algn="ctr">
              <a:buNone/>
              <a:defRPr/>
            </a:lvl1pPr>
            <a:lvl2pPr marL="508269" indent="0" algn="ctr">
              <a:buNone/>
              <a:defRPr/>
            </a:lvl2pPr>
            <a:lvl3pPr marL="1016538" indent="0" algn="ctr">
              <a:buNone/>
              <a:defRPr/>
            </a:lvl3pPr>
            <a:lvl4pPr marL="1524808" indent="0" algn="ctr">
              <a:buNone/>
              <a:defRPr/>
            </a:lvl4pPr>
            <a:lvl5pPr marL="2033077" indent="0" algn="ctr">
              <a:buNone/>
              <a:defRPr/>
            </a:lvl5pPr>
            <a:lvl6pPr marL="2541346" indent="0" algn="ctr">
              <a:buNone/>
              <a:defRPr/>
            </a:lvl6pPr>
            <a:lvl7pPr marL="3049615" indent="0" algn="ctr">
              <a:buNone/>
              <a:defRPr/>
            </a:lvl7pPr>
            <a:lvl8pPr marL="3557885" indent="0" algn="ctr">
              <a:buNone/>
              <a:defRPr/>
            </a:lvl8pPr>
            <a:lvl9pPr marL="4066154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ADF06E-EDB8-4EB8-9CD1-882DF0DB733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859AD5-DD77-4E03-BD3F-8F2C9ED8F79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087885" y="3524107"/>
            <a:ext cx="6885861" cy="3168396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430304" y="3524107"/>
            <a:ext cx="20495562" cy="3168396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D47A7A-7B24-4CEF-8A19-F2A3D8B5767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9A22F0-FD2C-4958-BA1C-CDCF1C9FC90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60258" y="25449848"/>
            <a:ext cx="27543443" cy="7865983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60258" y="16786266"/>
            <a:ext cx="27543443" cy="866358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8269" indent="0">
              <a:buNone/>
              <a:defRPr sz="2000"/>
            </a:lvl2pPr>
            <a:lvl3pPr marL="1016538" indent="0">
              <a:buNone/>
              <a:defRPr sz="1800"/>
            </a:lvl3pPr>
            <a:lvl4pPr marL="1524808" indent="0">
              <a:buNone/>
              <a:defRPr sz="1600"/>
            </a:lvl4pPr>
            <a:lvl5pPr marL="2033077" indent="0">
              <a:buNone/>
              <a:defRPr sz="1600"/>
            </a:lvl5pPr>
            <a:lvl6pPr marL="2541346" indent="0">
              <a:buNone/>
              <a:defRPr sz="1600"/>
            </a:lvl6pPr>
            <a:lvl7pPr marL="3049615" indent="0">
              <a:buNone/>
              <a:defRPr sz="1600"/>
            </a:lvl7pPr>
            <a:lvl8pPr marL="3557885" indent="0">
              <a:buNone/>
              <a:defRPr sz="1600"/>
            </a:lvl8pPr>
            <a:lvl9pPr marL="4066154" indent="0">
              <a:buNone/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3B9EA2-7C71-4AD7-A582-52DEDE7EEB6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430304" y="11445097"/>
            <a:ext cx="13690711" cy="2376297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83035" y="11445097"/>
            <a:ext cx="13690711" cy="2376297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95EF11-E0D4-4DF0-8AD2-D4B88135C8B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586032"/>
            <a:ext cx="29163645" cy="6600825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8865275"/>
            <a:ext cx="14316852" cy="369462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269" indent="0">
              <a:buNone/>
              <a:defRPr sz="2200" b="1"/>
            </a:lvl2pPr>
            <a:lvl3pPr marL="1016538" indent="0">
              <a:buNone/>
              <a:defRPr sz="2000" b="1"/>
            </a:lvl3pPr>
            <a:lvl4pPr marL="1524808" indent="0">
              <a:buNone/>
              <a:defRPr sz="1800" b="1"/>
            </a:lvl4pPr>
            <a:lvl5pPr marL="2033077" indent="0">
              <a:buNone/>
              <a:defRPr sz="1800" b="1"/>
            </a:lvl5pPr>
            <a:lvl6pPr marL="2541346" indent="0">
              <a:buNone/>
              <a:defRPr sz="1800" b="1"/>
            </a:lvl6pPr>
            <a:lvl7pPr marL="3049615" indent="0">
              <a:buNone/>
              <a:defRPr sz="1800" b="1"/>
            </a:lvl7pPr>
            <a:lvl8pPr marL="3557885" indent="0">
              <a:buNone/>
              <a:defRPr sz="1800" b="1"/>
            </a:lvl8pPr>
            <a:lvl9pPr marL="4066154" indent="0">
              <a:buNone/>
              <a:defRPr sz="18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2559903"/>
            <a:ext cx="14316852" cy="2281868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245" y="8865275"/>
            <a:ext cx="14323602" cy="369462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269" indent="0">
              <a:buNone/>
              <a:defRPr sz="2200" b="1"/>
            </a:lvl2pPr>
            <a:lvl3pPr marL="1016538" indent="0">
              <a:buNone/>
              <a:defRPr sz="2000" b="1"/>
            </a:lvl3pPr>
            <a:lvl4pPr marL="1524808" indent="0">
              <a:buNone/>
              <a:defRPr sz="1800" b="1"/>
            </a:lvl4pPr>
            <a:lvl5pPr marL="2033077" indent="0">
              <a:buNone/>
              <a:defRPr sz="1800" b="1"/>
            </a:lvl5pPr>
            <a:lvl6pPr marL="2541346" indent="0">
              <a:buNone/>
              <a:defRPr sz="1800" b="1"/>
            </a:lvl6pPr>
            <a:lvl7pPr marL="3049615" indent="0">
              <a:buNone/>
              <a:defRPr sz="1800" b="1"/>
            </a:lvl7pPr>
            <a:lvl8pPr marL="3557885" indent="0">
              <a:buNone/>
              <a:defRPr sz="1800" b="1"/>
            </a:lvl8pPr>
            <a:lvl9pPr marL="4066154" indent="0">
              <a:buNone/>
              <a:defRPr sz="18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245" y="12559903"/>
            <a:ext cx="14323602" cy="2281868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01C163-A1AD-41E9-B3F4-207C26FBAB8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47E570-9A14-4E93-A86D-2436C5F81E6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725D48-A4EB-480C-8065-7DF6CAE4E0F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2" y="1576864"/>
            <a:ext cx="10661271" cy="671083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647" y="1576864"/>
            <a:ext cx="18114201" cy="338017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2" y="8287703"/>
            <a:ext cx="10661271" cy="27090887"/>
          </a:xfrm>
        </p:spPr>
        <p:txBody>
          <a:bodyPr/>
          <a:lstStyle>
            <a:lvl1pPr marL="0" indent="0">
              <a:buNone/>
              <a:defRPr sz="1600"/>
            </a:lvl1pPr>
            <a:lvl2pPr marL="508269" indent="0">
              <a:buNone/>
              <a:defRPr sz="1300"/>
            </a:lvl2pPr>
            <a:lvl3pPr marL="1016538" indent="0">
              <a:buNone/>
              <a:defRPr sz="1100"/>
            </a:lvl3pPr>
            <a:lvl4pPr marL="1524808" indent="0">
              <a:buNone/>
              <a:defRPr sz="1000"/>
            </a:lvl4pPr>
            <a:lvl5pPr marL="2033077" indent="0">
              <a:buNone/>
              <a:defRPr sz="1000"/>
            </a:lvl5pPr>
            <a:lvl6pPr marL="2541346" indent="0">
              <a:buNone/>
              <a:defRPr sz="1000"/>
            </a:lvl6pPr>
            <a:lvl7pPr marL="3049615" indent="0">
              <a:buNone/>
              <a:defRPr sz="1000"/>
            </a:lvl7pPr>
            <a:lvl8pPr marL="3557885" indent="0">
              <a:buNone/>
              <a:defRPr sz="1000"/>
            </a:lvl8pPr>
            <a:lvl9pPr marL="4066154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57D12E-5965-4DF1-B6A6-94D5492FBE2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0857" y="27723465"/>
            <a:ext cx="19442430" cy="327291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0857" y="3538776"/>
            <a:ext cx="19442430" cy="23762970"/>
          </a:xfrm>
        </p:spPr>
        <p:txBody>
          <a:bodyPr/>
          <a:lstStyle>
            <a:lvl1pPr marL="0" indent="0">
              <a:buNone/>
              <a:defRPr sz="3600"/>
            </a:lvl1pPr>
            <a:lvl2pPr marL="508269" indent="0">
              <a:buNone/>
              <a:defRPr sz="3100"/>
            </a:lvl2pPr>
            <a:lvl3pPr marL="1016538" indent="0">
              <a:buNone/>
              <a:defRPr sz="2700"/>
            </a:lvl3pPr>
            <a:lvl4pPr marL="1524808" indent="0">
              <a:buNone/>
              <a:defRPr sz="2200"/>
            </a:lvl4pPr>
            <a:lvl5pPr marL="2033077" indent="0">
              <a:buNone/>
              <a:defRPr sz="2200"/>
            </a:lvl5pPr>
            <a:lvl6pPr marL="2541346" indent="0">
              <a:buNone/>
              <a:defRPr sz="2200"/>
            </a:lvl6pPr>
            <a:lvl7pPr marL="3049615" indent="0">
              <a:buNone/>
              <a:defRPr sz="2200"/>
            </a:lvl7pPr>
            <a:lvl8pPr marL="3557885" indent="0">
              <a:buNone/>
              <a:defRPr sz="2200"/>
            </a:lvl8pPr>
            <a:lvl9pPr marL="4066154" indent="0">
              <a:buNone/>
              <a:defRPr sz="22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0857" y="30996375"/>
            <a:ext cx="19442430" cy="4648080"/>
          </a:xfrm>
        </p:spPr>
        <p:txBody>
          <a:bodyPr/>
          <a:lstStyle>
            <a:lvl1pPr marL="0" indent="0">
              <a:buNone/>
              <a:defRPr sz="1600"/>
            </a:lvl1pPr>
            <a:lvl2pPr marL="508269" indent="0">
              <a:buNone/>
              <a:defRPr sz="1300"/>
            </a:lvl2pPr>
            <a:lvl3pPr marL="1016538" indent="0">
              <a:buNone/>
              <a:defRPr sz="1100"/>
            </a:lvl3pPr>
            <a:lvl4pPr marL="1524808" indent="0">
              <a:buNone/>
              <a:defRPr sz="1000"/>
            </a:lvl4pPr>
            <a:lvl5pPr marL="2033077" indent="0">
              <a:buNone/>
              <a:defRPr sz="1000"/>
            </a:lvl5pPr>
            <a:lvl6pPr marL="2541346" indent="0">
              <a:buNone/>
              <a:defRPr sz="1000"/>
            </a:lvl6pPr>
            <a:lvl7pPr marL="3049615" indent="0">
              <a:buNone/>
              <a:defRPr sz="1000"/>
            </a:lvl7pPr>
            <a:lvl8pPr marL="3557885" indent="0">
              <a:buNone/>
              <a:defRPr sz="1000"/>
            </a:lvl8pPr>
            <a:lvl9pPr marL="4066154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3ED7CA-5CB5-42F4-9852-261142AC3CE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0463" y="3524250"/>
            <a:ext cx="27543125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3484" tIns="246742" rIns="493484" bIns="2467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0463" y="11445875"/>
            <a:ext cx="27543125" cy="2376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3484" tIns="246742" rIns="493484" bIns="2467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0463" y="36082288"/>
            <a:ext cx="6750050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93484" tIns="246742" rIns="493484" bIns="24674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7600"/>
            </a:lvl1pPr>
          </a:lstStyle>
          <a:p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225" y="36082288"/>
            <a:ext cx="10261600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93484" tIns="246742" rIns="493484" bIns="246742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7600"/>
            </a:lvl1pPr>
          </a:lstStyle>
          <a:p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3538" y="36082288"/>
            <a:ext cx="6750050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93484" tIns="246742" rIns="493484" bIns="24674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7600"/>
            </a:lvl1pPr>
          </a:lstStyle>
          <a:p>
            <a:fld id="{A0D44C63-452D-4368-A7C3-1BD626A55F59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2pPr>
      <a:lvl3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3pPr>
      <a:lvl4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4pPr>
      <a:lvl5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5pPr>
      <a:lvl6pPr marL="508269" algn="ctr" defTabSz="4934447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6pPr>
      <a:lvl7pPr marL="1016538" algn="ctr" defTabSz="4934447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7pPr>
      <a:lvl8pPr marL="1524808" algn="ctr" defTabSz="4934447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8pPr>
      <a:lvl9pPr marL="2033077" algn="ctr" defTabSz="4934447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9pPr>
    </p:titleStyle>
    <p:bodyStyle>
      <a:lvl1pPr marL="1849438" indent="-1849438" algn="l" defTabSz="4933950" rtl="0" eaLnBrk="0" fontAlgn="base" hangingPunct="0">
        <a:spcBef>
          <a:spcPct val="20000"/>
        </a:spcBef>
        <a:spcAft>
          <a:spcPct val="0"/>
        </a:spcAft>
        <a:buChar char="•"/>
        <a:defRPr sz="17300">
          <a:solidFill>
            <a:schemeClr val="tx1"/>
          </a:solidFill>
          <a:latin typeface="+mn-lt"/>
          <a:ea typeface="+mn-ea"/>
          <a:cs typeface="+mn-cs"/>
        </a:defRPr>
      </a:lvl1pPr>
      <a:lvl2pPr marL="4008438" indent="-1541463" algn="l" defTabSz="4933950" rtl="0" eaLnBrk="0" fontAlgn="base" hangingPunct="0">
        <a:spcBef>
          <a:spcPct val="20000"/>
        </a:spcBef>
        <a:spcAft>
          <a:spcPct val="0"/>
        </a:spcAft>
        <a:buChar char="–"/>
        <a:defRPr sz="15000">
          <a:solidFill>
            <a:schemeClr val="tx1"/>
          </a:solidFill>
          <a:latin typeface="+mn-lt"/>
        </a:defRPr>
      </a:lvl2pPr>
      <a:lvl3pPr marL="6165850" indent="-1230313" algn="l" defTabSz="4933950" rtl="0" eaLnBrk="0" fontAlgn="base" hangingPunct="0">
        <a:spcBef>
          <a:spcPct val="20000"/>
        </a:spcBef>
        <a:spcAft>
          <a:spcPct val="0"/>
        </a:spcAft>
        <a:buChar char="•"/>
        <a:defRPr sz="12900">
          <a:solidFill>
            <a:schemeClr val="tx1"/>
          </a:solidFill>
          <a:latin typeface="+mn-lt"/>
        </a:defRPr>
      </a:lvl3pPr>
      <a:lvl4pPr marL="8637588" indent="-1235075" algn="l" defTabSz="4933950" rtl="0" eaLnBrk="0" fontAlgn="base" hangingPunct="0">
        <a:spcBef>
          <a:spcPct val="20000"/>
        </a:spcBef>
        <a:spcAft>
          <a:spcPct val="0"/>
        </a:spcAft>
        <a:buChar char="–"/>
        <a:defRPr sz="10700">
          <a:solidFill>
            <a:schemeClr val="tx1"/>
          </a:solidFill>
          <a:latin typeface="+mn-lt"/>
        </a:defRPr>
      </a:lvl4pPr>
      <a:lvl5pPr marL="11101388" indent="-1230313" algn="l" defTabSz="4933950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5pPr>
      <a:lvl6pPr marL="11610776" indent="-1231847" algn="l" defTabSz="4934447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6pPr>
      <a:lvl7pPr marL="12119045" indent="-1231847" algn="l" defTabSz="4934447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7pPr>
      <a:lvl8pPr marL="12627314" indent="-1231847" algn="l" defTabSz="4934447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8pPr>
      <a:lvl9pPr marL="13135584" indent="-1231847" algn="l" defTabSz="4934447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269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538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808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3077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1346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9615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7885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6154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6489130" y="4850296"/>
            <a:ext cx="20410454" cy="194930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/>
          <a:p>
            <a:pPr eaLnBrk="0" hangingPunct="0">
              <a:defRPr/>
            </a:pPr>
            <a:r>
              <a:rPr lang="pt-BR" sz="6000" dirty="0">
                <a:ln w="18415" cmpd="sng">
                  <a:noFill/>
                  <a:prstDash val="solid"/>
                </a:ln>
                <a:solidFill>
                  <a:srgbClr val="0C243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TÍTULO DO TRABALHO TÍTULO DO TRABALHO TÍTULO DO TRABALHO TÍTULO DO TRABALHO</a:t>
            </a:r>
          </a:p>
        </p:txBody>
      </p: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6489131" y="7184511"/>
            <a:ext cx="4888358" cy="18627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0C243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Titulação do autor 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Instituição/Faculdade	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Email</a:t>
            </a:r>
          </a:p>
        </p:txBody>
      </p:sp>
      <p:sp>
        <p:nvSpPr>
          <p:cNvPr id="61" name="CaixaDeTexto 60"/>
          <p:cNvSpPr txBox="1"/>
          <p:nvPr/>
        </p:nvSpPr>
        <p:spPr>
          <a:xfrm>
            <a:off x="20885164" y="20177582"/>
            <a:ext cx="5899118" cy="194930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541112"/>
                </a:solidFill>
                <a:latin typeface="Arial Black" pitchFamily="34" charset="0"/>
              </a:defRPr>
            </a:lvl1pPr>
          </a:lstStyle>
          <a:p>
            <a:r>
              <a:rPr lang="pt-BR" dirty="0">
                <a:solidFill>
                  <a:srgbClr val="0C243F"/>
                </a:solidFill>
                <a:cs typeface="Schibsted Grotesk ExtraBold" pitchFamily="2" charset="0"/>
              </a:rPr>
              <a:t>IMAGENS</a:t>
            </a:r>
          </a:p>
          <a:p>
            <a:r>
              <a:rPr lang="pt-BR" dirty="0">
                <a:solidFill>
                  <a:srgbClr val="0C243F"/>
                </a:solidFill>
                <a:cs typeface="Schibsted Grotesk ExtraBold" pitchFamily="2" charset="0"/>
              </a:rPr>
              <a:t>(SE HOUVER)</a:t>
            </a:r>
            <a:endParaRPr lang="pt-BR" dirty="0">
              <a:cs typeface="Schibsted Grotesk ExtraBold" pitchFamily="2" charset="0"/>
            </a:endParaRPr>
          </a:p>
        </p:txBody>
      </p:sp>
      <p:sp>
        <p:nvSpPr>
          <p:cNvPr id="64" name="Text Box 125"/>
          <p:cNvSpPr txBox="1">
            <a:spLocks noChangeArrowheads="1"/>
          </p:cNvSpPr>
          <p:nvPr/>
        </p:nvSpPr>
        <p:spPr bwMode="auto">
          <a:xfrm>
            <a:off x="1800226" y="11161713"/>
            <a:ext cx="13465174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15509A"/>
                </a:solidFill>
                <a:latin typeface="Arial Black" pitchFamily="34" charset="0"/>
              </a:defRPr>
            </a:lvl1pPr>
          </a:lstStyle>
          <a:p>
            <a:pPr algn="l"/>
            <a:r>
              <a:rPr lang="pt-BR" dirty="0">
                <a:solidFill>
                  <a:srgbClr val="0C243F"/>
                </a:solidFill>
                <a:cs typeface="Schibsted Grotesk Black" pitchFamily="2" charset="0"/>
              </a:rPr>
              <a:t>RESUMO</a:t>
            </a:r>
          </a:p>
        </p:txBody>
      </p:sp>
      <p:sp>
        <p:nvSpPr>
          <p:cNvPr id="65" name="Text Box 21"/>
          <p:cNvSpPr txBox="1">
            <a:spLocks noChangeArrowheads="1"/>
          </p:cNvSpPr>
          <p:nvPr/>
        </p:nvSpPr>
        <p:spPr bwMode="auto">
          <a:xfrm>
            <a:off x="1800225" y="12313656"/>
            <a:ext cx="13465175" cy="729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dirty="0">
                <a:latin typeface="Arial" charset="0"/>
                <a:cs typeface="Arial" charset="0"/>
              </a:rPr>
              <a:t>Arial 36 texto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.</a:t>
            </a:r>
          </a:p>
          <a:p>
            <a:pPr algn="just" defTabSz="3497263" eaLnBrk="0" hangingPunct="0">
              <a:spcBef>
                <a:spcPts val="0"/>
              </a:spcBef>
            </a:pPr>
            <a:endParaRPr lang="pt-BR" sz="3600" b="1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b="1" dirty="0">
                <a:latin typeface="Arial Black" panose="020B0A04020102020204" pitchFamily="34" charset="0"/>
                <a:cs typeface="Schibsted Grotesk ExtraBold" pitchFamily="2" charset="0"/>
              </a:rPr>
              <a:t>PALAVRAS CHAVE: </a:t>
            </a:r>
            <a:r>
              <a:rPr lang="pt-BR" sz="3600" dirty="0">
                <a:latin typeface="Arial" charset="0"/>
                <a:cs typeface="Arial" charset="0"/>
              </a:rPr>
              <a:t>texto, texto, texto </a:t>
            </a:r>
          </a:p>
        </p:txBody>
      </p:sp>
      <p:sp>
        <p:nvSpPr>
          <p:cNvPr id="2" name="Text Box 125">
            <a:extLst>
              <a:ext uri="{FF2B5EF4-FFF2-40B4-BE49-F238E27FC236}">
                <a16:creationId xmlns:a16="http://schemas.microsoft.com/office/drawing/2014/main" id="{85ADEA90-09FE-C882-8655-63DCB5A0F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5624" y="11176016"/>
            <a:ext cx="13538199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15509A"/>
                </a:solidFill>
                <a:latin typeface="Arial Black" pitchFamily="34" charset="0"/>
              </a:defRPr>
            </a:lvl1pPr>
          </a:lstStyle>
          <a:p>
            <a:pPr algn="l"/>
            <a:r>
              <a:rPr lang="pt-BR" dirty="0">
                <a:solidFill>
                  <a:srgbClr val="0C243F"/>
                </a:solidFill>
                <a:cs typeface="Schibsted Grotesk Black" pitchFamily="2" charset="0"/>
              </a:rPr>
              <a:t>RESULTADO E DISCUSSÃO</a:t>
            </a:r>
          </a:p>
        </p:txBody>
      </p:sp>
      <p:sp>
        <p:nvSpPr>
          <p:cNvPr id="3" name="Text Box 21">
            <a:extLst>
              <a:ext uri="{FF2B5EF4-FFF2-40B4-BE49-F238E27FC236}">
                <a16:creationId xmlns:a16="http://schemas.microsoft.com/office/drawing/2014/main" id="{605187CB-6274-725F-C117-20BE20F88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899" y="12642668"/>
            <a:ext cx="1352992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dirty="0">
                <a:latin typeface="Arial" charset="0"/>
                <a:cs typeface="Arial" charset="0"/>
              </a:rPr>
              <a:t>Arial 36 texto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8" name="Text Box 125">
            <a:extLst>
              <a:ext uri="{FF2B5EF4-FFF2-40B4-BE49-F238E27FC236}">
                <a16:creationId xmlns:a16="http://schemas.microsoft.com/office/drawing/2014/main" id="{57306ED2-5B85-69FA-FB52-51F78A8E9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226" y="21731262"/>
            <a:ext cx="13465174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15509A"/>
                </a:solidFill>
                <a:latin typeface="Arial Black" pitchFamily="34" charset="0"/>
              </a:defRPr>
            </a:lvl1pPr>
          </a:lstStyle>
          <a:p>
            <a:pPr algn="l"/>
            <a:r>
              <a:rPr lang="pt-BR" dirty="0">
                <a:solidFill>
                  <a:srgbClr val="0C243F"/>
                </a:solidFill>
                <a:cs typeface="Schibsted Grotesk Black" pitchFamily="2" charset="0"/>
              </a:rPr>
              <a:t>INTRODUÇÃO</a:t>
            </a:r>
          </a:p>
        </p:txBody>
      </p:sp>
      <p:sp>
        <p:nvSpPr>
          <p:cNvPr id="9" name="Text Box 125">
            <a:extLst>
              <a:ext uri="{FF2B5EF4-FFF2-40B4-BE49-F238E27FC236}">
                <a16:creationId xmlns:a16="http://schemas.microsoft.com/office/drawing/2014/main" id="{A99D42B5-CD3E-C9A2-787D-10BF87706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226" y="30802569"/>
            <a:ext cx="13465174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15509A"/>
                </a:solidFill>
                <a:latin typeface="Arial Black" pitchFamily="34" charset="0"/>
              </a:defRPr>
            </a:lvl1pPr>
          </a:lstStyle>
          <a:p>
            <a:pPr algn="l"/>
            <a:r>
              <a:rPr lang="pt-BR" dirty="0">
                <a:solidFill>
                  <a:srgbClr val="0C243F"/>
                </a:solidFill>
                <a:cs typeface="Schibsted Grotesk Black" pitchFamily="2" charset="0"/>
              </a:rPr>
              <a:t>METODOLOGIA</a:t>
            </a:r>
          </a:p>
        </p:txBody>
      </p:sp>
      <p:sp>
        <p:nvSpPr>
          <p:cNvPr id="10" name="Text Box 125">
            <a:extLst>
              <a:ext uri="{FF2B5EF4-FFF2-40B4-BE49-F238E27FC236}">
                <a16:creationId xmlns:a16="http://schemas.microsoft.com/office/drawing/2014/main" id="{52F3B224-33FA-6A90-6AC0-D07EBED09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5624" y="24729582"/>
            <a:ext cx="13538199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15509A"/>
                </a:solidFill>
                <a:latin typeface="Arial Black" pitchFamily="34" charset="0"/>
              </a:defRPr>
            </a:lvl1pPr>
          </a:lstStyle>
          <a:p>
            <a:pPr algn="l"/>
            <a:r>
              <a:rPr lang="pt-BR" dirty="0">
                <a:solidFill>
                  <a:srgbClr val="0C243F"/>
                </a:solidFill>
                <a:cs typeface="Schibsted Grotesk Black" pitchFamily="2" charset="0"/>
              </a:rPr>
              <a:t>CONSIDERAÇÕES FINAIS</a:t>
            </a:r>
          </a:p>
        </p:txBody>
      </p:sp>
      <p:sp>
        <p:nvSpPr>
          <p:cNvPr id="11" name="Text Box 125">
            <a:extLst>
              <a:ext uri="{FF2B5EF4-FFF2-40B4-BE49-F238E27FC236}">
                <a16:creationId xmlns:a16="http://schemas.microsoft.com/office/drawing/2014/main" id="{9CBFA1DE-DFFD-30FB-8603-ABFF682DA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08960" y="30802569"/>
            <a:ext cx="13538199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15509A"/>
                </a:solidFill>
                <a:latin typeface="Arial Black" pitchFamily="34" charset="0"/>
              </a:defRPr>
            </a:lvl1pPr>
          </a:lstStyle>
          <a:p>
            <a:pPr algn="l"/>
            <a:r>
              <a:rPr lang="pt-BR" dirty="0">
                <a:solidFill>
                  <a:srgbClr val="0C243F"/>
                </a:solidFill>
                <a:cs typeface="Schibsted Grotesk Black" pitchFamily="2" charset="0"/>
              </a:rPr>
              <a:t>REFERÊNCIAS</a:t>
            </a:r>
          </a:p>
        </p:txBody>
      </p:sp>
      <p:sp>
        <p:nvSpPr>
          <p:cNvPr id="12" name="Text Box 21">
            <a:extLst>
              <a:ext uri="{FF2B5EF4-FFF2-40B4-BE49-F238E27FC236}">
                <a16:creationId xmlns:a16="http://schemas.microsoft.com/office/drawing/2014/main" id="{61FDDA43-2445-258F-6335-F476E82D2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225" y="23104753"/>
            <a:ext cx="13465175" cy="558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dirty="0">
                <a:latin typeface="Arial" charset="0"/>
                <a:cs typeface="Arial" charset="0"/>
              </a:rPr>
              <a:t>Arial 36 texto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13" name="Text Box 21">
            <a:extLst>
              <a:ext uri="{FF2B5EF4-FFF2-40B4-BE49-F238E27FC236}">
                <a16:creationId xmlns:a16="http://schemas.microsoft.com/office/drawing/2014/main" id="{446C9924-FB36-5A89-DB50-0D1E7016B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225" y="32092974"/>
            <a:ext cx="13465175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dirty="0">
                <a:latin typeface="Arial" charset="0"/>
                <a:cs typeface="Arial" charset="0"/>
              </a:rPr>
              <a:t>Arial 36 texto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14" name="Text Box 21">
            <a:extLst>
              <a:ext uri="{FF2B5EF4-FFF2-40B4-BE49-F238E27FC236}">
                <a16:creationId xmlns:a16="http://schemas.microsoft.com/office/drawing/2014/main" id="{B2E52203-A683-DD57-CC4C-0D12FD50F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899" y="25757593"/>
            <a:ext cx="13529926" cy="190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dirty="0">
                <a:latin typeface="Arial" charset="0"/>
                <a:cs typeface="Arial" charset="0"/>
              </a:rPr>
              <a:t>Arial 36 texto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15" name="Text Box 21">
            <a:extLst>
              <a:ext uri="{FF2B5EF4-FFF2-40B4-BE49-F238E27FC236}">
                <a16:creationId xmlns:a16="http://schemas.microsoft.com/office/drawing/2014/main" id="{78AFB1D4-8A8B-CD35-3C49-A18834054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899" y="32122690"/>
            <a:ext cx="13529926" cy="480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dirty="0">
                <a:latin typeface="Arial" charset="0"/>
                <a:cs typeface="Arial" charset="0"/>
              </a:rPr>
              <a:t>Arial 36 texto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4" name="Text Box 37">
            <a:extLst>
              <a:ext uri="{FF2B5EF4-FFF2-40B4-BE49-F238E27FC236}">
                <a16:creationId xmlns:a16="http://schemas.microsoft.com/office/drawing/2014/main" id="{39AC612C-DF77-68AE-5600-507C078E0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97843" y="7184511"/>
            <a:ext cx="4888358" cy="18627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0C243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Titulação do autor 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Instituição/Faculdade	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Email</a:t>
            </a:r>
          </a:p>
        </p:txBody>
      </p:sp>
      <p:sp>
        <p:nvSpPr>
          <p:cNvPr id="5" name="Text Box 37">
            <a:extLst>
              <a:ext uri="{FF2B5EF4-FFF2-40B4-BE49-F238E27FC236}">
                <a16:creationId xmlns:a16="http://schemas.microsoft.com/office/drawing/2014/main" id="{35D638ED-BE47-9D91-48FC-9380F84BD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06555" y="7184511"/>
            <a:ext cx="4888358" cy="18627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0C243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Titulação do autor 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Instituição/Faculdade	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1199269104"/>
      </p:ext>
    </p:extLst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2932</TotalTime>
  <Words>596</Words>
  <Application>Microsoft Office PowerPoint</Application>
  <PresentationFormat>Personalizar</PresentationFormat>
  <Paragraphs>30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Arial</vt:lpstr>
      <vt:lpstr>Arial Black</vt:lpstr>
      <vt:lpstr>Calibri</vt:lpstr>
      <vt:lpstr>Schibsted Grotesk Black</vt:lpstr>
      <vt:lpstr>Schibsted Grotesk ExtraBold</vt:lpstr>
      <vt:lpstr>Times New Roman</vt:lpstr>
      <vt:lpstr>Estrutura padrão</vt:lpstr>
      <vt:lpstr>Apresentação do PowerPoint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Katia C. Zuffellato</dc:creator>
  <cp:lastModifiedBy>DELL0118</cp:lastModifiedBy>
  <cp:revision>151</cp:revision>
  <dcterms:created xsi:type="dcterms:W3CDTF">2001-06-19T22:46:48Z</dcterms:created>
  <dcterms:modified xsi:type="dcterms:W3CDTF">2026-03-02T19:21:56Z</dcterms:modified>
</cp:coreProperties>
</file>